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59" r:id="rId4"/>
    <p:sldId id="263" r:id="rId5"/>
    <p:sldId id="264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5BA1-980A-4507-BE5A-5C1E7C2FFD8F}" type="datetimeFigureOut">
              <a:rPr lang="en-US"/>
              <a:t>11/12/2016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03411-58E2-43FD-AE1D-AD77DFF8CB2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3416D-7FED-43BC-AA7C-D92DBA01ED64}" type="datetimeFigureOut">
              <a:rPr lang="en-US"/>
              <a:t>11/12/2016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C57A8-AE18-4654-B6AF-04B3577165B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7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98" name="Group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1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112" name="Group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25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26" name="Text Placeholder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/>
          <a:lstStyle>
            <a:lvl1pPr algn="l">
              <a:defRPr/>
            </a:lvl1pPr>
          </a:lstStyle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grpSp>
        <p:nvGrpSpPr>
          <p:cNvPr id="8" name="Group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reeform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reeform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sp>
          <p:nvSpPr>
            <p:cNvPr id="12" name="Freeform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6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7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52" name="Group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9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4" name="Group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8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7" name="Group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80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11/12/2016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22B156B-59AE-415F-B24B-8756D48BB9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4CF99945-0A15-4715-AB6C-F5E56CF20F70}" type="datetimeFigureOut">
              <a:rPr lang="en-US" smtClean="0"/>
              <a:pPr/>
              <a:t>11/12/2016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hyperlink" Target="https://www.facebook.com/warrenboundgam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spc="250" dirty="0" err="1">
                <a:latin typeface="VTKS Estilosa" panose="02000000000000000000" pitchFamily="2" charset="0"/>
              </a:rPr>
              <a:t>Warrenbound</a:t>
            </a:r>
            <a:endParaRPr lang="en-US" sz="11500" spc="250" dirty="0">
              <a:latin typeface="VTKS Estilosa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 team: Lucky Feet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460">
        <p:fade/>
      </p:transition>
    </mc:Choice>
    <mc:Fallback>
      <p:transition spd="med" advTm="104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800" spc="250" dirty="0">
                <a:latin typeface="VTKS Estilosa" panose="02000000000000000000" pitchFamily="2" charset="0"/>
              </a:rPr>
              <a:t>Pitch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land has been ravaged by human construction, forcing a herd of rabbits to flee and seek sanctuary. Their only hope of finding a new home lies in their guide from above, the rabbit deity. In this top down stealth/RTS hybrid direct the rabbits, create distractions, and use the terrain to your advantage to keep your followers away from an early grave.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21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396">
        <p:fade/>
      </p:transition>
    </mc:Choice>
    <mc:Fallback>
      <p:transition spd="med" advTm="203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800" spc="250" dirty="0">
                <a:latin typeface="VTKS Estilosa" panose="02000000000000000000" pitchFamily="2" charset="0"/>
              </a:rPr>
              <a:t>Gameplay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Control multiple rabbits and lead them through the woods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Choose to either sneak or run past predators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powers to distract predators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Beware: to much excitement could lead to chaos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66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488">
        <p:fade/>
      </p:transition>
    </mc:Choice>
    <mc:Fallback>
      <p:transition spd="med" advTm="154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800" spc="250" dirty="0">
                <a:latin typeface="VTKS Estilosa" panose="02000000000000000000" pitchFamily="2" charset="0"/>
              </a:rPr>
              <a:t>Paper Prototype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213" y="1752600"/>
            <a:ext cx="7518400" cy="4229100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0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439">
        <p:fade/>
      </p:transition>
    </mc:Choice>
    <mc:Fallback>
      <p:transition spd="med" advTm="154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2312"/>
            <a:ext cx="12192000" cy="54533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927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315">
        <p:fade/>
      </p:transition>
    </mc:Choice>
    <mc:Fallback>
      <p:transition spd="med" advTm="153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0742"/>
            <a:ext cx="12192000" cy="5933503"/>
          </a:xfr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422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623">
        <p:fade/>
      </p:transition>
    </mc:Choice>
    <mc:Fallback>
      <p:transition spd="med" advTm="156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2312"/>
            <a:ext cx="12192000" cy="54533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92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335">
        <p:fade/>
      </p:transition>
    </mc:Choice>
    <mc:Fallback>
      <p:transition spd="med" advTm="153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800" spc="250" dirty="0">
                <a:latin typeface="VTKS Estilosa" panose="02000000000000000000" pitchFamily="2" charset="0"/>
              </a:rPr>
              <a:t>Outside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https://www.facebook.com/warrenboundgame/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055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239">
        <p:fade/>
      </p:transition>
    </mc:Choice>
    <mc:Fallback>
      <p:transition spd="med" advTm="152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Nature Illustration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31377.potx" id="{56A48130-F36A-41C3-8C0C-0EF853C6708B}" vid="{0432F83B-7085-406B-BFE7-677E72A6CADA}"/>
    </a:ext>
  </a:extLst>
</a:theme>
</file>

<file path=ppt/theme/theme2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Nature presentation, illustrated landscape design  (widescreen)</Template>
  <TotalTime>55</TotalTime>
  <Words>116</Words>
  <Application>Microsoft Office PowerPoint</Application>
  <PresentationFormat>Widescreen</PresentationFormat>
  <Paragraphs>12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Segoe Print</vt:lpstr>
      <vt:lpstr>VTKS Estilosa</vt:lpstr>
      <vt:lpstr>Nature Illustration 16x9</vt:lpstr>
      <vt:lpstr>Warrenbound</vt:lpstr>
      <vt:lpstr>Pitch</vt:lpstr>
      <vt:lpstr>Gameplay</vt:lpstr>
      <vt:lpstr>Paper Prototype</vt:lpstr>
      <vt:lpstr>PowerPoint Presentation</vt:lpstr>
      <vt:lpstr>PowerPoint Presentation</vt:lpstr>
      <vt:lpstr>PowerPoint Presentation</vt:lpstr>
      <vt:lpstr>Outside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Warrenbound</dc:title>
  <dc:creator>Andrew Eppe</dc:creator>
  <cp:lastModifiedBy>Derek Kerner</cp:lastModifiedBy>
  <cp:revision>6</cp:revision>
  <dcterms:created xsi:type="dcterms:W3CDTF">2016-11-02T14:14:31Z</dcterms:created>
  <dcterms:modified xsi:type="dcterms:W3CDTF">2016-11-12T17:25:27Z</dcterms:modified>
</cp:coreProperties>
</file>

<file path=docProps/thumbnail.jpeg>
</file>